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9" r:id="rId5"/>
    <p:sldId id="271" r:id="rId6"/>
    <p:sldId id="268" r:id="rId7"/>
    <p:sldId id="269" r:id="rId8"/>
    <p:sldId id="257" r:id="rId9"/>
    <p:sldId id="258" r:id="rId10"/>
    <p:sldId id="260" r:id="rId11"/>
    <p:sldId id="267" r:id="rId12"/>
    <p:sldId id="264" r:id="rId13"/>
    <p:sldId id="265" r:id="rId14"/>
    <p:sldId id="266" r:id="rId15"/>
    <p:sldId id="273" r:id="rId16"/>
    <p:sldId id="270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12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600" dirty="0" smtClean="0">
                <a:latin typeface="Monotype Corsiva" pitchFamily="66" charset="0"/>
              </a:rPr>
              <a:t>Коллекция статусов </a:t>
            </a:r>
            <a:br>
              <a:rPr lang="ru-RU" sz="6600" dirty="0" smtClean="0">
                <a:latin typeface="Monotype Corsiva" pitchFamily="66" charset="0"/>
              </a:rPr>
            </a:br>
            <a:r>
              <a:rPr lang="ru-RU" sz="6600" dirty="0" smtClean="0">
                <a:latin typeface="Monotype Corsiva" pitchFamily="66" charset="0"/>
              </a:rPr>
              <a:t>4 В класса.</a:t>
            </a:r>
            <a:endParaRPr lang="ru-RU" sz="6600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768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Чашка на пол улетела... не сердись мамуля... На меня нельзя ругаться! </a:t>
            </a:r>
            <a:br>
              <a:rPr lang="ru-RU" dirty="0" smtClean="0"/>
            </a:br>
            <a:r>
              <a:rPr lang="ru-RU" dirty="0" smtClean="0"/>
              <a:t>Я ж твоя </a:t>
            </a:r>
            <a:r>
              <a:rPr lang="ru-RU" dirty="0" err="1" smtClean="0"/>
              <a:t>Лапуля</a:t>
            </a:r>
            <a:r>
              <a:rPr lang="ru-RU" dirty="0" smtClean="0"/>
              <a:t>!!!!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H:\DCIM\101SSCAM\SDC133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19672" y="2276872"/>
            <a:ext cx="6204182" cy="4581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2231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dirty="0" smtClean="0"/>
              <a:t>21.00..... Самое время признаться маме, что завтра в школу нужно принести поделку, доклад о морских рыбах с цветным фото и пирог с тыквой на праздник осени..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298519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H:\DCIM\101SSCAM\SDC1337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51721" y="2726923"/>
            <a:ext cx="5508104" cy="41310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2231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-Мамуль!!!... Когда придут сваты с женихом моей руки просить - прошу тебя, просто кивни.... Безо всяких там "спасители вы наши!!!....."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2769171"/>
          </a:xfrm>
        </p:spPr>
        <p:txBody>
          <a:bodyPr/>
          <a:lstStyle/>
          <a:p>
            <a:endParaRPr lang="ru-RU" b="1" dirty="0"/>
          </a:p>
        </p:txBody>
      </p:sp>
      <p:pic>
        <p:nvPicPr>
          <p:cNvPr id="3074" name="Picture 2" descr="H:\DCIM\101SSCAM\SDC1337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2699538"/>
            <a:ext cx="5544616" cy="4158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928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А я решила: замуж не пойду…</a:t>
            </a:r>
            <a:br>
              <a:rPr lang="ru-RU" dirty="0" smtClean="0"/>
            </a:br>
            <a:r>
              <a:rPr lang="ru-RU" dirty="0" smtClean="0"/>
              <a:t>За одного выйдешь, другие обидятся!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H:\DCIM\101SSCAM\SDC1338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63688" y="2458362"/>
            <a:ext cx="5866184" cy="4399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1886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Дочь протягивает маме дневник и, глядя в глаза, говорит: «Главное, что мы все здоровы, правда, мама?»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H:\DCIM\101SSCAM\SDC1337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47665" y="2159478"/>
            <a:ext cx="6264696" cy="46985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6227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По поводу моей очередной выходки, не хотелось бы услышать упреки, мораль и нравоучения. Достаточно просто аплодисментов.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H:\DCIM\101SSCAM\SDC1336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91680" y="2366883"/>
            <a:ext cx="5988156" cy="44911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9289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- Мама, ты меня родила, чтобы любить?????! ... Или чтобы я тебе помогала игрушки собирать?!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H:\DCIM\101SSCAM\SDC1338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35696" y="2483514"/>
            <a:ext cx="5832648" cy="43744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6084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Детский сон очень полезен для нервной системы Елены Николаевны!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:\DCIM\101SSCAM\SDC1338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7651" y="2060848"/>
            <a:ext cx="6396202" cy="4797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281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Вот так выглядит корзина с фруктами, когда у вас есть дети!!!!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ia116.mycdn.me/image?id=551226863769&amp;bid=551226863769&amp;t=0&amp;plc=WEB&amp;tkn=zS7fBuu_Bi6Vf8m91Uq1k4zsi2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844824"/>
            <a:ext cx="3888432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208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ТРИ МЕСЯЦА ПРИВОДИЛА НЕРВНУЮ СИСТЕМУ В НОРМУ И БАХ.....</a:t>
            </a:r>
            <a:br>
              <a:rPr lang="ru-RU" dirty="0" smtClean="0"/>
            </a:br>
            <a:r>
              <a:rPr lang="ru-RU" dirty="0" smtClean="0"/>
              <a:t>ОПЯТЬ 1 - е СЕНТЯБРЯ !!!!!!!!!!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H:\DCIM\101SSCAM\SDC1338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39685" y="2420888"/>
            <a:ext cx="5916150" cy="4437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8529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000" dirty="0" smtClean="0"/>
              <a:t>УРА !!!!! КАНИКУЛЫ !!!!! КА-НИ-КУ-ЛЫ -ЫЫЫЫЫЫЫ !!!! </a:t>
            </a:r>
            <a:br>
              <a:rPr lang="ru-RU" sz="4000" dirty="0" smtClean="0"/>
            </a:br>
            <a:r>
              <a:rPr lang="ru-RU" sz="4000" dirty="0" smtClean="0"/>
              <a:t>УРА-ААААААААААААААА !!!!! </a:t>
            </a:r>
            <a:br>
              <a:rPr lang="ru-RU" sz="4000" dirty="0" smtClean="0"/>
            </a:br>
            <a:r>
              <a:rPr lang="ru-RU" sz="4000" dirty="0" smtClean="0"/>
              <a:t>Разбрасывая тетради и прыгая по квартире кричала МАМА !!!!!!!!!!!!!!!!!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H:\DCIM\101SSCAM\SDC1337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23728" y="2780928"/>
            <a:ext cx="5436096" cy="4077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6227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Когда делаем с ребенком уроки, я сижу как политик, ничего не знаю, но лицо умное!!!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2" descr="H:\DCIM\101SSCAM\SDC1336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63762" y="2348880"/>
            <a:ext cx="5383232" cy="4509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608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/>
              <a:t>У тебя высшее образование?... </a:t>
            </a:r>
            <a:br>
              <a:rPr lang="ru-RU" sz="3200" dirty="0" smtClean="0"/>
            </a:br>
            <a:r>
              <a:rPr lang="ru-RU" sz="3200" dirty="0" smtClean="0"/>
              <a:t>Или даже два?...</a:t>
            </a:r>
            <a:br>
              <a:rPr lang="ru-RU" sz="3200" dirty="0" smtClean="0"/>
            </a:br>
            <a:r>
              <a:rPr lang="ru-RU" sz="3200" dirty="0" smtClean="0"/>
              <a:t>Сделай с ребенком уроки по новым учебникам!...</a:t>
            </a:r>
            <a:br>
              <a:rPr lang="ru-RU" sz="3200" dirty="0" smtClean="0"/>
            </a:br>
            <a:r>
              <a:rPr lang="ru-RU" sz="3200" dirty="0" smtClean="0"/>
              <a:t>Почувствуй себя </a:t>
            </a:r>
            <a:r>
              <a:rPr lang="ru-RU" sz="3200" dirty="0" err="1" smtClean="0"/>
              <a:t>идиотом</a:t>
            </a:r>
            <a:r>
              <a:rPr lang="ru-RU" sz="3200" dirty="0" smtClean="0"/>
              <a:t>...)))))))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717032"/>
            <a:ext cx="8229600" cy="2409131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6" name="Picture 2" descr="D:\DCIM\101SSCAM\SDC1337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6408712" cy="48065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Один из видов пятиминутной тишины в 4 «В».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:\DCIM\101SSCAM\SDC1339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3608" y="1412776"/>
            <a:ext cx="7260299" cy="5445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5649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dirty="0" smtClean="0"/>
              <a:t>Ваши дети тоже перед сном самые несчастные, не евшие хлеба, не пившие чая, не смотревшие мультики, очень любящие свою очень красивую мамочку и желающие сто раз спокойной ночи ???!!! ))))))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05720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H:\DCIM\101SSCAM\SDC1339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19672" y="2537520"/>
            <a:ext cx="5760640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4542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Дорогие мамы!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От души поздравляем Вас с праздником!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Мы Вас очень любим!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255</Words>
  <Application>Microsoft Office PowerPoint</Application>
  <PresentationFormat>Экран (4:3)</PresentationFormat>
  <Paragraphs>17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Коллекция статусов  4 В класса.</vt:lpstr>
      <vt:lpstr>Чашка на пол улетела... не сердись мамуля... На меня нельзя ругаться!  Я ж твоя Лапуля!!!!</vt:lpstr>
      <vt:lpstr>21.00..... Самое время признаться маме, что завтра в школу нужно принести поделку, доклад о морских рыбах с цветным фото и пирог с тыквой на праздник осени..</vt:lpstr>
      <vt:lpstr>-Мамуль!!!... Когда придут сваты с женихом моей руки просить - прошу тебя, просто кивни.... Безо всяких там "спасители вы наши!!!....."</vt:lpstr>
      <vt:lpstr>А я решила: замуж не пойду… За одного выйдешь, другие обидятся!</vt:lpstr>
      <vt:lpstr>Дочь протягивает маме дневник и, глядя в глаза, говорит: «Главное, что мы все здоровы, правда, мама?»</vt:lpstr>
      <vt:lpstr>По поводу моей очередной выходки, не хотелось бы услышать упреки, мораль и нравоучения. Достаточно просто аплодисментов.</vt:lpstr>
      <vt:lpstr>- Мама, ты меня родила, чтобы любить?????! ... Или чтобы я тебе помогала игрушки собирать?! </vt:lpstr>
      <vt:lpstr>Детский сон очень полезен для нервной системы Елены Николаевны!</vt:lpstr>
      <vt:lpstr>Вот так выглядит корзина с фруктами, когда у вас есть дети!!!!</vt:lpstr>
      <vt:lpstr>ТРИ МЕСЯЦА ПРИВОДИЛА НЕРВНУЮ СИСТЕМУ В НОРМУ И БАХ..... ОПЯТЬ 1 - е СЕНТЯБРЯ !!!!!!!!!!</vt:lpstr>
      <vt:lpstr>УРА !!!!! КАНИКУЛЫ !!!!! КА-НИ-КУ-ЛЫ -ЫЫЫЫЫЫЫ !!!!  УРА-ААААААААААААААА !!!!!  Разбрасывая тетради и прыгая по квартире кричала МАМА !!!!!!!!!!!!!!!!!</vt:lpstr>
      <vt:lpstr>Когда делаем с ребенком уроки, я сижу как политик, ничего не знаю, но лицо умное!!!</vt:lpstr>
      <vt:lpstr>У тебя высшее образование?...  Или даже два?... Сделай с ребенком уроки по новым учебникам!... Почувствуй себя идиотом...)))))))</vt:lpstr>
      <vt:lpstr>Один из видов пятиминутной тишины в 4 «В».</vt:lpstr>
      <vt:lpstr>Ваши дети тоже перед сном самые несчастные, не евшие хлеба, не пившие чая, не смотревшие мультики, очень любящие свою очень красивую мамочку и желающие сто раз спокойной ночи ???!!! ))))))</vt:lpstr>
      <vt:lpstr>Дорогие мамы! От души поздравляем Вас с праздником! Мы Вас очень любим!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</dc:creator>
  <cp:lastModifiedBy>Екатерина</cp:lastModifiedBy>
  <cp:revision>18</cp:revision>
  <dcterms:created xsi:type="dcterms:W3CDTF">2014-11-16T15:16:16Z</dcterms:created>
  <dcterms:modified xsi:type="dcterms:W3CDTF">2015-04-12T09:26:02Z</dcterms:modified>
</cp:coreProperties>
</file>