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14A4"/>
    <a:srgbClr val="29E61A"/>
    <a:srgbClr val="082D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42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28.02.2021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4400" b="1" dirty="0" smtClean="0">
                <a:solidFill>
                  <a:srgbClr val="FF0000"/>
                </a:solidFill>
              </a:rPr>
              <a:t>«Что такое СОЛЬ </a:t>
            </a:r>
          </a:p>
          <a:p>
            <a:pPr algn="ctr">
              <a:buNone/>
            </a:pPr>
            <a:r>
              <a:rPr lang="ru-RU" sz="4400" b="1" dirty="0" smtClean="0">
                <a:solidFill>
                  <a:srgbClr val="FF0000"/>
                </a:solidFill>
              </a:rPr>
              <a:t>и зачем она нужна»</a:t>
            </a:r>
          </a:p>
          <a:p>
            <a:pPr algn="r">
              <a:buNone/>
            </a:pPr>
            <a:r>
              <a:rPr lang="ru-RU" b="1" dirty="0" smtClean="0"/>
              <a:t>Работа ученика 1В</a:t>
            </a:r>
          </a:p>
          <a:p>
            <a:pPr algn="r">
              <a:buNone/>
            </a:pPr>
            <a:r>
              <a:rPr lang="ru-RU" b="1" dirty="0" smtClean="0"/>
              <a:t>МБОУ гимназии №5</a:t>
            </a:r>
          </a:p>
          <a:p>
            <a:pPr algn="r">
              <a:buNone/>
            </a:pPr>
            <a:r>
              <a:rPr lang="ru-RU" sz="4000" b="1" dirty="0" err="1" smtClean="0"/>
              <a:t>Боева</a:t>
            </a:r>
            <a:r>
              <a:rPr lang="ru-RU" sz="4000" b="1" dirty="0" smtClean="0"/>
              <a:t> </a:t>
            </a:r>
            <a:r>
              <a:rPr lang="ru-RU" sz="4000" b="1" dirty="0" err="1" smtClean="0"/>
              <a:t>Назара</a:t>
            </a:r>
            <a:endParaRPr lang="ru-RU" sz="4000" b="1" dirty="0" smtClean="0"/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6" name="Рисунок 5" descr="Гимназия5_фирменный бланк_шапка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596" y="285729"/>
            <a:ext cx="8358245" cy="16430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Так что же такое соль?</a:t>
            </a: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ru-RU" sz="4400" b="1" dirty="0" smtClean="0">
                <a:solidFill>
                  <a:schemeClr val="tx2"/>
                </a:solidFill>
              </a:rPr>
              <a:t>Соль – это белое кристаллическое минеральное вещество, растворимое в воде ; один из немногих минералов, которые люди употребляют в пищу.</a:t>
            </a:r>
          </a:p>
          <a:p>
            <a:pPr algn="ctr"/>
            <a:endParaRPr lang="ru-RU" sz="44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278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844" y="500042"/>
            <a:ext cx="9001156" cy="2928958"/>
          </a:xfrm>
        </p:spPr>
        <p:txBody>
          <a:bodyPr>
            <a:normAutofit fontScale="25000" lnSpcReduction="20000"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12800" b="1" dirty="0" smtClean="0">
                <a:ln w="50800"/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Какие виды соли бывают?</a:t>
            </a:r>
          </a:p>
          <a:p>
            <a:pPr eaLnBrk="1" hangingPunct="1">
              <a:defRPr/>
            </a:pPr>
            <a:r>
              <a:rPr lang="ru-RU" sz="11200" dirty="0" smtClean="0">
                <a:ln w="50800"/>
                <a:solidFill>
                  <a:schemeClr val="bg1">
                    <a:lumMod val="1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На самом деле соль природного происхождения имеет сероватый оттенок.</a:t>
            </a:r>
          </a:p>
          <a:p>
            <a:pPr eaLnBrk="1" hangingPunct="1">
              <a:defRPr/>
            </a:pPr>
            <a:r>
              <a:rPr lang="ru-RU" sz="11200" dirty="0" smtClean="0">
                <a:ln w="50800"/>
                <a:solidFill>
                  <a:schemeClr val="bg1">
                    <a:lumMod val="1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Есть соль неочищенная (каменная) и очищенная (поваренная), а также крупная и мелкая.</a:t>
            </a:r>
          </a:p>
          <a:p>
            <a:pPr eaLnBrk="1" hangingPunct="1">
              <a:defRPr/>
            </a:pPr>
            <a:r>
              <a:rPr lang="ru-RU" sz="11200" dirty="0" smtClean="0">
                <a:ln w="50800"/>
                <a:solidFill>
                  <a:schemeClr val="bg1">
                    <a:lumMod val="1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Морская соль - добывается путем  выпаривания морской воды.</a:t>
            </a:r>
            <a:endParaRPr lang="ru-RU" sz="11200" dirty="0">
              <a:ln w="50800"/>
              <a:solidFill>
                <a:schemeClr val="bg1">
                  <a:lumMod val="1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1071538" y="3857628"/>
            <a:ext cx="7187952" cy="25922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596" y="428604"/>
            <a:ext cx="8572560" cy="3000396"/>
          </a:xfrm>
        </p:spPr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ru-RU" dirty="0" smtClean="0">
                <a:ln w="50800"/>
                <a:solidFill>
                  <a:schemeClr val="bg1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dirty="0" smtClean="0">
                <a:ln w="50800"/>
                <a:solidFill>
                  <a:srgbClr val="2C14A4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Каменную соль добывают в глубоких рудниках. Как она туда попала?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dirty="0">
                <a:ln w="50800"/>
                <a:solidFill>
                  <a:srgbClr val="2C14A4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dirty="0" smtClean="0">
                <a:ln w="50800"/>
                <a:solidFill>
                  <a:srgbClr val="2C14A4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Все очень просто  - месторождение каменной соли находят высоко в горах. В древности на месте этих гор был океан.</a:t>
            </a:r>
            <a:endParaRPr lang="ru-RU" dirty="0">
              <a:ln w="50800"/>
              <a:solidFill>
                <a:srgbClr val="2C14A4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720" y="3643314"/>
            <a:ext cx="4488160" cy="29944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4929190" y="3714752"/>
            <a:ext cx="3810000" cy="2857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698" name="Picture 2" descr="https://im3-tub-ru.yandex.net/i?id=a5fe36ac64050414e0afc758ffb93c85&amp;n=33&amp;h=190&amp;w=28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7204" y="47609"/>
            <a:ext cx="9251204" cy="6810391"/>
          </a:xfrm>
          <a:prstGeom prst="rect">
            <a:avLst/>
          </a:prstGeom>
          <a:noFill/>
        </p:spPr>
      </p:pic>
      <p:pic>
        <p:nvPicPr>
          <p:cNvPr id="5" name="Picture 2" descr="https://im0-tub-ru.yandex.net/i?id=7f89d32e6c31ad811adf93dc0f545ad1&amp;n=33&amp;h=190&amp;w=25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204154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 descr="https://im3-tub-ru.yandex.net/i?id=a7b7b4a3582dc0fb779a5b8466d74ecc&amp;n=33&amp;h=190&amp;w=3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34043" y="0"/>
            <a:ext cx="9278043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4282" y="1428736"/>
            <a:ext cx="4929222" cy="2214578"/>
          </a:xfrm>
        </p:spPr>
        <p:txBody>
          <a:bodyPr>
            <a:no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eaLnBrk="1" hangingPunct="1">
              <a:defRPr/>
            </a:pPr>
            <a:r>
              <a:rPr lang="ru-RU" sz="2400" dirty="0" smtClean="0">
                <a:ln w="50800"/>
                <a:solidFill>
                  <a:schemeClr val="bg1">
                    <a:lumMod val="1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В условиях сухого и жаркого климата морская вода испарялась, а соль превращалась в кристаллики и получались мощные пласты. </a:t>
            </a:r>
            <a:endParaRPr lang="ru-RU" sz="2400" dirty="0">
              <a:ln w="50800"/>
              <a:solidFill>
                <a:schemeClr val="bg1">
                  <a:lumMod val="1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0482" name="Rectangle 1"/>
          <p:cNvSpPr>
            <a:spLocks noChangeArrowheads="1"/>
          </p:cNvSpPr>
          <p:nvPr/>
        </p:nvSpPr>
        <p:spPr bwMode="auto">
          <a:xfrm>
            <a:off x="468313" y="4071938"/>
            <a:ext cx="8389937" cy="2954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ru-RU" dirty="0">
              <a:solidFill>
                <a:schemeClr val="bg1"/>
              </a:solidFill>
            </a:endParaRPr>
          </a:p>
          <a:p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dirty="0">
                <a:solidFill>
                  <a:srgbClr val="181E0C"/>
                </a:solidFill>
                <a:latin typeface="Tahoma" pitchFamily="34" charset="0"/>
                <a:cs typeface="Tahoma" pitchFamily="34" charset="0"/>
              </a:rPr>
              <a:t>Выращивание кристаллов</a:t>
            </a:r>
          </a:p>
          <a:p>
            <a:r>
              <a:rPr lang="ru-RU" sz="2400" dirty="0">
                <a:solidFill>
                  <a:srgbClr val="181E0C"/>
                </a:solidFill>
                <a:latin typeface="Tahoma" pitchFamily="34" charset="0"/>
                <a:cs typeface="Tahoma" pitchFamily="34" charset="0"/>
              </a:rPr>
              <a:t>Чтобы вырастить кристаллы соли, </a:t>
            </a:r>
            <a:r>
              <a:rPr lang="ru-RU" sz="2400" dirty="0" smtClean="0">
                <a:solidFill>
                  <a:srgbClr val="181E0C"/>
                </a:solidFill>
                <a:latin typeface="Tahoma" pitchFamily="34" charset="0"/>
                <a:cs typeface="Tahoma" pitchFamily="34" charset="0"/>
              </a:rPr>
              <a:t>можно налить </a:t>
            </a:r>
            <a:r>
              <a:rPr lang="ru-RU" sz="2400" dirty="0">
                <a:solidFill>
                  <a:srgbClr val="181E0C"/>
                </a:solidFill>
                <a:latin typeface="Tahoma" pitchFamily="34" charset="0"/>
                <a:cs typeface="Tahoma" pitchFamily="34" charset="0"/>
              </a:rPr>
              <a:t>в чашку тёплой воды, </a:t>
            </a:r>
            <a:r>
              <a:rPr lang="ru-RU" sz="2400" dirty="0" smtClean="0">
                <a:solidFill>
                  <a:srgbClr val="181E0C"/>
                </a:solidFill>
                <a:latin typeface="Tahoma" pitchFamily="34" charset="0"/>
                <a:cs typeface="Tahoma" pitchFamily="34" charset="0"/>
              </a:rPr>
              <a:t>насыпать </a:t>
            </a:r>
            <a:r>
              <a:rPr lang="ru-RU" sz="2400" dirty="0">
                <a:solidFill>
                  <a:srgbClr val="181E0C"/>
                </a:solidFill>
                <a:latin typeface="Tahoma" pitchFamily="34" charset="0"/>
                <a:cs typeface="Tahoma" pitchFamily="34" charset="0"/>
              </a:rPr>
              <a:t>соли. В чашку </a:t>
            </a:r>
            <a:r>
              <a:rPr lang="ru-RU" sz="2400" dirty="0" smtClean="0">
                <a:solidFill>
                  <a:srgbClr val="181E0C"/>
                </a:solidFill>
                <a:latin typeface="Tahoma" pitchFamily="34" charset="0"/>
                <a:cs typeface="Tahoma" pitchFamily="34" charset="0"/>
              </a:rPr>
              <a:t>опустить </a:t>
            </a:r>
            <a:r>
              <a:rPr lang="ru-RU" sz="2400" dirty="0">
                <a:solidFill>
                  <a:srgbClr val="181E0C"/>
                </a:solidFill>
                <a:latin typeface="Tahoma" pitchFamily="34" charset="0"/>
                <a:cs typeface="Tahoma" pitchFamily="34" charset="0"/>
              </a:rPr>
              <a:t>ниточку. Через несколько дней </a:t>
            </a:r>
            <a:r>
              <a:rPr lang="ru-RU" sz="2400" dirty="0" smtClean="0">
                <a:solidFill>
                  <a:srgbClr val="181E0C"/>
                </a:solidFill>
                <a:latin typeface="Tahoma" pitchFamily="34" charset="0"/>
                <a:cs typeface="Tahoma" pitchFamily="34" charset="0"/>
              </a:rPr>
              <a:t> заметил, </a:t>
            </a:r>
            <a:r>
              <a:rPr lang="ru-RU" sz="2400" dirty="0">
                <a:solidFill>
                  <a:srgbClr val="181E0C"/>
                </a:solidFill>
                <a:latin typeface="Tahoma" pitchFamily="34" charset="0"/>
                <a:cs typeface="Tahoma" pitchFamily="34" charset="0"/>
              </a:rPr>
              <a:t>что вода из чашки стала испаряться, а ниточка и дно чашечки покрылись кубиками соли. Это кристаллы.</a:t>
            </a:r>
          </a:p>
          <a:p>
            <a:pPr eaLnBrk="0" hangingPunct="0"/>
            <a:endParaRPr lang="ru-RU" sz="2400" dirty="0"/>
          </a:p>
        </p:txBody>
      </p:sp>
      <p:pic>
        <p:nvPicPr>
          <p:cNvPr id="20486" name="Picture 6" descr="100_909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19700" y="1341438"/>
            <a:ext cx="3492500" cy="26193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556792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effectLst/>
              </a:rPr>
              <a:t>Для </a:t>
            </a:r>
            <a:r>
              <a:rPr lang="ru-RU" sz="3600" b="1" dirty="0">
                <a:solidFill>
                  <a:srgbClr val="FF0000"/>
                </a:solidFill>
                <a:effectLst/>
              </a:rPr>
              <a:t>чего нужна соль </a:t>
            </a:r>
            <a:r>
              <a:rPr lang="ru-RU" sz="3600" b="1" dirty="0" smtClean="0">
                <a:solidFill>
                  <a:srgbClr val="FF0000"/>
                </a:solidFill>
                <a:effectLst/>
              </a:rPr>
              <a:t>дома?</a:t>
            </a:r>
            <a:r>
              <a:rPr lang="ru-RU" sz="3600" dirty="0" smtClean="0">
                <a:solidFill>
                  <a:srgbClr val="FF0000"/>
                </a:solidFill>
                <a:effectLst/>
              </a:rPr>
              <a:t> </a:t>
            </a:r>
            <a:r>
              <a:rPr lang="ru-RU" sz="3600" dirty="0">
                <a:solidFill>
                  <a:srgbClr val="FF0000"/>
                </a:solidFill>
                <a:effectLst/>
              </a:rPr>
              <a:t/>
            </a:r>
            <a:br>
              <a:rPr lang="ru-RU" sz="3600" dirty="0">
                <a:solidFill>
                  <a:srgbClr val="FF0000"/>
                </a:solidFill>
                <a:effectLst/>
              </a:rPr>
            </a:b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/>
          <a:lstStyle/>
          <a:p>
            <a:endParaRPr lang="ru-RU" sz="1800" b="1" dirty="0" smtClean="0">
              <a:solidFill>
                <a:schemeClr val="tx1"/>
              </a:solidFill>
            </a:endParaRPr>
          </a:p>
          <a:p>
            <a:endParaRPr lang="ru-RU" sz="1800" b="1" dirty="0">
              <a:solidFill>
                <a:schemeClr val="tx1"/>
              </a:solidFill>
            </a:endParaRPr>
          </a:p>
          <a:p>
            <a:endParaRPr lang="ru-RU" sz="1800" b="1" dirty="0" smtClean="0">
              <a:solidFill>
                <a:schemeClr val="tx1"/>
              </a:solidFill>
            </a:endParaRPr>
          </a:p>
          <a:p>
            <a:endParaRPr lang="ru-RU" sz="1800" b="1" dirty="0">
              <a:solidFill>
                <a:schemeClr val="tx1"/>
              </a:solidFill>
            </a:endParaRPr>
          </a:p>
          <a:p>
            <a:endParaRPr lang="ru-RU" sz="1800" b="1" dirty="0" smtClean="0">
              <a:solidFill>
                <a:schemeClr val="tx1"/>
              </a:solidFill>
            </a:endParaRPr>
          </a:p>
          <a:p>
            <a:endParaRPr lang="ru-RU" sz="1800" b="1" dirty="0">
              <a:solidFill>
                <a:schemeClr val="tx1"/>
              </a:solidFill>
            </a:endParaRPr>
          </a:p>
          <a:p>
            <a:endParaRPr lang="ru-RU" sz="1800" b="1" dirty="0" smtClean="0">
              <a:solidFill>
                <a:schemeClr val="tx1"/>
              </a:solidFill>
            </a:endParaRPr>
          </a:p>
          <a:p>
            <a:endParaRPr lang="ru-RU" sz="1800" b="1" dirty="0">
              <a:solidFill>
                <a:schemeClr val="tx1"/>
              </a:solidFill>
            </a:endParaRPr>
          </a:p>
          <a:p>
            <a:endParaRPr lang="ru-RU" sz="1800" b="1" dirty="0" smtClean="0">
              <a:solidFill>
                <a:schemeClr val="tx1"/>
              </a:solidFill>
            </a:endParaRPr>
          </a:p>
          <a:p>
            <a:endParaRPr lang="ru-RU" sz="1800" b="1" dirty="0">
              <a:solidFill>
                <a:schemeClr val="tx1"/>
              </a:solidFill>
            </a:endParaRPr>
          </a:p>
          <a:p>
            <a:endParaRPr lang="ru-RU" sz="1800" b="1" dirty="0" smtClean="0">
              <a:solidFill>
                <a:schemeClr val="tx1"/>
              </a:solidFill>
            </a:endParaRPr>
          </a:p>
          <a:p>
            <a:endParaRPr lang="ru-RU" sz="1800" b="1" dirty="0">
              <a:solidFill>
                <a:schemeClr val="tx1"/>
              </a:solidFill>
            </a:endParaRPr>
          </a:p>
          <a:p>
            <a:endParaRPr lang="ru-RU" sz="1800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ru-RU" sz="1800" b="1" dirty="0" smtClean="0">
                <a:solidFill>
                  <a:schemeClr val="tx1"/>
                </a:solidFill>
              </a:rPr>
              <a:t> </a:t>
            </a:r>
            <a:endParaRPr lang="ru-RU" sz="1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sz="1800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85852" y="1500174"/>
            <a:ext cx="1714512" cy="2153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57554" y="3071810"/>
            <a:ext cx="2786082" cy="25717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29454" y="1571612"/>
            <a:ext cx="1714512" cy="26432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2607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4294967295"/>
          </p:nvPr>
        </p:nvSpPr>
        <p:spPr>
          <a:xfrm>
            <a:off x="0" y="3143250"/>
            <a:ext cx="8229600" cy="3352800"/>
          </a:xfrm>
        </p:spPr>
        <p:txBody>
          <a:bodyPr>
            <a:normAutofit fontScale="62500" lnSpcReduction="20000"/>
          </a:bodyPr>
          <a:lstStyle/>
          <a:p>
            <a:endParaRPr lang="ru-RU" sz="1800" b="1" dirty="0" smtClean="0">
              <a:solidFill>
                <a:schemeClr val="tx1"/>
              </a:solidFill>
            </a:endParaRPr>
          </a:p>
          <a:p>
            <a:endParaRPr lang="ru-RU" sz="1800" b="1" dirty="0">
              <a:solidFill>
                <a:schemeClr val="tx1"/>
              </a:solidFill>
            </a:endParaRPr>
          </a:p>
          <a:p>
            <a:endParaRPr lang="ru-RU" sz="1800" b="1" dirty="0" smtClean="0">
              <a:solidFill>
                <a:schemeClr val="tx1"/>
              </a:solidFill>
            </a:endParaRPr>
          </a:p>
          <a:p>
            <a:endParaRPr lang="ru-RU" sz="1800" b="1" dirty="0">
              <a:solidFill>
                <a:schemeClr val="tx1"/>
              </a:solidFill>
            </a:endParaRPr>
          </a:p>
          <a:p>
            <a:endParaRPr lang="ru-RU" sz="1800" b="1" dirty="0" smtClean="0">
              <a:solidFill>
                <a:schemeClr val="tx1"/>
              </a:solidFill>
            </a:endParaRPr>
          </a:p>
          <a:p>
            <a:endParaRPr lang="ru-RU" sz="1800" b="1" dirty="0">
              <a:solidFill>
                <a:schemeClr val="tx1"/>
              </a:solidFill>
            </a:endParaRPr>
          </a:p>
          <a:p>
            <a:endParaRPr lang="ru-RU" sz="1800" b="1" dirty="0" smtClean="0">
              <a:solidFill>
                <a:schemeClr val="tx1"/>
              </a:solidFill>
            </a:endParaRPr>
          </a:p>
          <a:p>
            <a:endParaRPr lang="ru-RU" sz="1800" b="1" dirty="0">
              <a:solidFill>
                <a:schemeClr val="tx1"/>
              </a:solidFill>
            </a:endParaRPr>
          </a:p>
          <a:p>
            <a:endParaRPr lang="ru-RU" sz="1800" b="1" dirty="0" smtClean="0">
              <a:solidFill>
                <a:schemeClr val="tx1"/>
              </a:solidFill>
            </a:endParaRPr>
          </a:p>
          <a:p>
            <a:endParaRPr lang="ru-RU" sz="1800" b="1" dirty="0">
              <a:solidFill>
                <a:schemeClr val="tx1"/>
              </a:solidFill>
            </a:endParaRPr>
          </a:p>
          <a:p>
            <a:endParaRPr lang="ru-RU" sz="1800" b="1" dirty="0" smtClean="0">
              <a:solidFill>
                <a:schemeClr val="tx1"/>
              </a:solidFill>
            </a:endParaRPr>
          </a:p>
          <a:p>
            <a:endParaRPr lang="ru-RU" sz="1800" b="1" dirty="0">
              <a:solidFill>
                <a:schemeClr val="tx1"/>
              </a:solidFill>
            </a:endParaRPr>
          </a:p>
          <a:p>
            <a:endParaRPr lang="ru-RU" sz="1800" b="1" dirty="0" smtClean="0">
              <a:solidFill>
                <a:schemeClr val="tx1"/>
              </a:solidFill>
            </a:endParaRPr>
          </a:p>
          <a:p>
            <a:r>
              <a:rPr lang="ru-RU" sz="2300" b="1" dirty="0" smtClean="0">
                <a:solidFill>
                  <a:schemeClr val="tx1"/>
                </a:solidFill>
              </a:rPr>
              <a:t>Вывод</a:t>
            </a:r>
            <a:r>
              <a:rPr lang="ru-RU" sz="2300" b="1" dirty="0">
                <a:solidFill>
                  <a:schemeClr val="tx1"/>
                </a:solidFill>
              </a:rPr>
              <a:t>: Соль отличное чистящее средство! </a:t>
            </a:r>
            <a:endParaRPr lang="ru-RU" sz="2300" dirty="0">
              <a:solidFill>
                <a:schemeClr val="tx1"/>
              </a:solidFill>
            </a:endParaRPr>
          </a:p>
          <a:p>
            <a:r>
              <a:rPr lang="ru-RU" sz="2300" b="1" dirty="0">
                <a:solidFill>
                  <a:schemeClr val="tx1"/>
                </a:solidFill>
              </a:rPr>
              <a:t>              Соль придаёт вкус продуктам, но солить нужно в меру</a:t>
            </a:r>
            <a:r>
              <a:rPr lang="ru-RU" sz="2300" b="1" dirty="0" smtClean="0">
                <a:solidFill>
                  <a:schemeClr val="tx1"/>
                </a:solidFill>
              </a:rPr>
              <a:t>.</a:t>
            </a:r>
          </a:p>
          <a:p>
            <a:r>
              <a:rPr lang="ru-RU" sz="2300" b="1" dirty="0" smtClean="0">
                <a:solidFill>
                  <a:schemeClr val="tx1"/>
                </a:solidFill>
              </a:rPr>
              <a:t>А ещё соль нужна для консервирования овощей на зиму.</a:t>
            </a:r>
          </a:p>
          <a:p>
            <a:endParaRPr lang="ru-RU" sz="1800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5786" y="428604"/>
            <a:ext cx="3286148" cy="24288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57884" y="500042"/>
            <a:ext cx="2571768" cy="22860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0364" y="3143248"/>
            <a:ext cx="4071966" cy="21431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6957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Вывод: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sz="4800" b="1" dirty="0" smtClean="0">
                <a:solidFill>
                  <a:schemeClr val="tx2"/>
                </a:solidFill>
              </a:rPr>
              <a:t>Выяснил, что самые простые и знакомые вещи могут быть необычными, а изучение соли можно проводить целый год.</a:t>
            </a:r>
            <a:endParaRPr lang="ru-RU" sz="48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</TotalTime>
  <Words>249</Words>
  <Application>Microsoft Office PowerPoint</Application>
  <PresentationFormat>Экран (4:3)</PresentationFormat>
  <Paragraphs>51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Calibri</vt:lpstr>
      <vt:lpstr>Constantia</vt:lpstr>
      <vt:lpstr>Tahoma</vt:lpstr>
      <vt:lpstr>Times New Roman</vt:lpstr>
      <vt:lpstr>Wingdings</vt:lpstr>
      <vt:lpstr>Wingdings 2</vt:lpstr>
      <vt:lpstr>Поток</vt:lpstr>
      <vt:lpstr>Презентация PowerPoint</vt:lpstr>
      <vt:lpstr>Так что же такое соль?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Для чего нужна соль дома?  </vt:lpstr>
      <vt:lpstr>Презентация PowerPoint</vt:lpstr>
      <vt:lpstr>Вывод: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123</dc:creator>
  <cp:lastModifiedBy>Мульти 2</cp:lastModifiedBy>
  <cp:revision>9</cp:revision>
  <dcterms:created xsi:type="dcterms:W3CDTF">2020-05-23T18:52:01Z</dcterms:created>
  <dcterms:modified xsi:type="dcterms:W3CDTF">2021-02-28T10:48:10Z</dcterms:modified>
</cp:coreProperties>
</file>