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64" r:id="rId3"/>
    <p:sldId id="257" r:id="rId4"/>
    <p:sldId id="266" r:id="rId5"/>
    <p:sldId id="273" r:id="rId6"/>
    <p:sldId id="270" r:id="rId7"/>
    <p:sldId id="274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07.10.2013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0218" y="221673"/>
          <a:ext cx="8520546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520546"/>
              </a:tblGrid>
              <a:tr h="47105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Устный счёт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4282" y="1500174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 ‧ 10 – 30 :10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86050" y="15001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57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2000240"/>
            <a:ext cx="2666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(32 – 35 : 5) :5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14612" y="20002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4282" y="2428868"/>
            <a:ext cx="2510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12 – 32 :4 +9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00298" y="2428868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00496" y="1500174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 + 30 : 5 – 9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286512" y="150017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00496" y="2000240"/>
            <a:ext cx="2271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8 ‧ 5 – 7 ‧ 4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43636" y="200024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57620" y="2428868"/>
            <a:ext cx="2666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(44 – 48 : 6) :6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57950" y="242886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4282" y="3286124"/>
            <a:ext cx="1234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56 см ²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14480" y="3286124"/>
            <a:ext cx="123463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65 см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²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1357290" y="3286124"/>
            <a:ext cx="389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&lt;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4282" y="3857628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71604" y="3857628"/>
            <a:ext cx="1436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дм ³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42976" y="3857628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57620" y="3286124"/>
            <a:ext cx="1218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кг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86380" y="3286124"/>
            <a:ext cx="1039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 кг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29190" y="3286124"/>
            <a:ext cx="479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786182" y="3786190"/>
            <a:ext cx="1217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100 см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286380" y="3786190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10 дм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29190" y="3786190"/>
            <a:ext cx="3571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/>
        </p:nvGraphicFramePr>
        <p:xfrm>
          <a:off x="0" y="4429132"/>
          <a:ext cx="9144000" cy="242886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9144000"/>
              </a:tblGrid>
              <a:tr h="2428868">
                <a:tc>
                  <a:txBody>
                    <a:bodyPr/>
                    <a:lstStyle/>
                    <a:p>
                      <a:r>
                        <a:rPr lang="ru-RU" sz="28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В классе у Вани 20 ребят. Каждый из них купил по 2 билета в цирк.</a:t>
                      </a:r>
                      <a:r>
                        <a:rPr lang="ru-RU" sz="2800" b="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На представление пришли  35 человек. Сколько человек не смогли попасть на представление?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TextBox 59"/>
          <p:cNvSpPr txBox="1"/>
          <p:nvPr/>
        </p:nvSpPr>
        <p:spPr>
          <a:xfrm>
            <a:off x="285720" y="5715016"/>
            <a:ext cx="5203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1). 2 ‧ 20 = 40 (б.)- купили всего.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14282" y="6143644"/>
            <a:ext cx="7909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2). 40 – 35 = 5 (чел.)- не были на представлении.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0" grpId="0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1429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214282" y="1142984"/>
          <a:ext cx="8572560" cy="1371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572560"/>
              </a:tblGrid>
              <a:tr h="1076633"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Дениса и Костика попросили рассадить 4 желтых цыплят и 6 чёрных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2 коробки, поровну в каждую коробку. Сколько цыплят будет в каждой коробке?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928662" y="5072074"/>
          <a:ext cx="7772400" cy="113562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772400"/>
              </a:tblGrid>
              <a:tr h="1135626">
                <a:tc>
                  <a:txBody>
                    <a:bodyPr/>
                    <a:lstStyle/>
                    <a:p>
                      <a:pPr algn="ctr"/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 можно разделить сумму на число?</a:t>
                      </a:r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2643182"/>
            <a:ext cx="8330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Какие варианты можно предложить для решения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этой задачи?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00166" y="4429132"/>
            <a:ext cx="6503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/>
        </p:nvGraphicFramePr>
        <p:xfrm>
          <a:off x="714348" y="3643314"/>
          <a:ext cx="2500330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500330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(4 + 6): 2 =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4572000" y="3643314"/>
          <a:ext cx="3857652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857652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(4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+ 6) :2= 4 : 2 + 6 : 2 =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00034" y="1071546"/>
          <a:ext cx="7772400" cy="64294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7772400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Денис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Костик решили задачу №1. 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1071538" y="1857364"/>
          <a:ext cx="6929486" cy="5181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929486"/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Денис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предложил сделать это так: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000100" y="2571744"/>
          <a:ext cx="7560860" cy="5895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7560860"/>
              </a:tblGrid>
              <a:tr h="589598">
                <a:tc>
                  <a:txBody>
                    <a:bodyPr/>
                    <a:lstStyle/>
                    <a:p>
                      <a:r>
                        <a:rPr lang="ru-RU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 + 6) : 2 = 10 : 2 = 5 </a:t>
                      </a: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2800" b="1" i="1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lang="ru-RU" sz="28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 – в каждой коробке.</a:t>
                      </a:r>
                      <a:endParaRPr lang="ru-RU" sz="28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1142976" y="3357562"/>
          <a:ext cx="6848346" cy="51816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848346"/>
              </a:tblGrid>
              <a:tr h="486697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Костик предложил сделать это так: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214282" y="4143380"/>
          <a:ext cx="8929718" cy="94488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929718"/>
              </a:tblGrid>
              <a:tr h="442452"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 + 6) : 2 = 4 :2 + 6 : 2 = 2 + 3 = 5 (</a:t>
                      </a:r>
                      <a:r>
                        <a:rPr lang="ru-RU" sz="2800" b="1" i="1" u="sng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lang="ru-RU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r>
                        <a:rPr lang="ru-RU" sz="2800" b="1" i="1" u="non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в каждой</a:t>
                      </a:r>
                      <a:r>
                        <a:rPr lang="ru-RU" sz="2800" b="1" i="1" u="none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коробке.</a:t>
                      </a:r>
                      <a:endParaRPr lang="ru-RU" sz="2800" b="1" i="1" u="non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00034" y="5143512"/>
            <a:ext cx="8204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Изменилось ли частное из – за способа действия?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7224" y="5572140"/>
            <a:ext cx="8108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ответ на основной вопрос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0" y="5250426"/>
          <a:ext cx="9144000" cy="159282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9144000"/>
              </a:tblGrid>
              <a:tr h="1592826">
                <a:tc>
                  <a:txBody>
                    <a:bodyPr/>
                    <a:lstStyle/>
                    <a:p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А). Можно вычислить сумму и разделить её на число;</a:t>
                      </a:r>
                    </a:p>
                    <a:p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Б). Можно разделить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число каждое слагаемое и полученные результаты сложить.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928794" y="1071546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1714488"/>
          <a:ext cx="8642555" cy="11887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«Деление суммы на число».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214414" y="3214686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285720" y="4000504"/>
          <a:ext cx="8643998" cy="186975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развить умения делить сумму на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число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2800" b="1" i="1" dirty="0" smtClean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закрепить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понятие о распределительном свойстве деления.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1214422"/>
          <a:ext cx="9144000" cy="47149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0"/>
              </a:tblGrid>
              <a:tr h="471490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Чтобы разделить сумму на число:</a:t>
                      </a:r>
                    </a:p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Можно вычислить сумму и разделить её на число:</a:t>
                      </a:r>
                    </a:p>
                    <a:p>
                      <a:pPr algn="ctr"/>
                      <a:r>
                        <a:rPr lang="ru-RU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(а + </a:t>
                      </a:r>
                      <a:r>
                        <a:rPr lang="en-US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2800" b="1" i="1" u="sng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: с.</a:t>
                      </a:r>
                    </a:p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Иногда при делении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суммы на число может оказаться, что каждое  слагаемое делится на это число. В этом случае можно разделить на число каждое слагаемое и полученные результаты сложить:</a:t>
                      </a:r>
                    </a:p>
                    <a:p>
                      <a:pPr algn="ctr"/>
                      <a:r>
                        <a:rPr lang="ru-RU" sz="2800" b="1" i="1" u="sng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(а + </a:t>
                      </a:r>
                      <a:r>
                        <a:rPr lang="en-US" sz="2800" b="1" i="1" u="sng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2800" b="1" i="1" u="sng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: с = а : с + </a:t>
                      </a:r>
                      <a:r>
                        <a:rPr lang="en-US" sz="2800" b="1" i="1" u="sng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r>
                        <a:rPr lang="ru-RU" sz="2800" b="1" i="1" u="sng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: с.</a:t>
                      </a:r>
                      <a:endParaRPr lang="ru-RU" sz="2800" b="1" i="1" u="sng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5720" y="4929198"/>
            <a:ext cx="4950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Где пригодится это правило?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http://s8.rimg.info/a07a0088297ffe9971272963f103c8a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5718017" cy="2428892"/>
          </a:xfrm>
          <a:prstGeom prst="rect">
            <a:avLst/>
          </a:prstGeom>
          <a:noFill/>
        </p:spPr>
      </p:pic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500438"/>
            <a:ext cx="2727001" cy="3151204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286124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1928802"/>
            <a:ext cx="3456126" cy="42386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00232" y="1142984"/>
            <a:ext cx="46228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Стр. 44 № 3 (1, 2 столбики)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5720" y="1785926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(16 + 20) : 4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28860" y="1785926"/>
            <a:ext cx="1317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36 :4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71868" y="178592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720" y="2357430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(16 + 20) : 4 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28860" y="2357430"/>
            <a:ext cx="254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16 : 4 + 20 : 4=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14876" y="2357430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4 + 5 =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86446" y="235743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71802" y="2857496"/>
            <a:ext cx="2958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Стр. 45 Задача 4.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000372"/>
            <a:ext cx="63192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1). 12 + 9 = 21 (л) – за два дня.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2). 21: 3 = 7 (б.) – наполнили молоком.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Ответ: 7 банок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57224" y="4714884"/>
            <a:ext cx="71462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1). 12: 3 + 9 : 3= 7 (б.) – наполнили молоком.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Ответ: 7 банок.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925</TotalTime>
  <Words>624</Words>
  <Application>Microsoft Office PowerPoint</Application>
  <PresentationFormat>Экран (4:3)</PresentationFormat>
  <Paragraphs>92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96</cp:revision>
  <dcterms:created xsi:type="dcterms:W3CDTF">2012-11-25T18:08:26Z</dcterms:created>
  <dcterms:modified xsi:type="dcterms:W3CDTF">2013-10-07T20:20:42Z</dcterms:modified>
</cp:coreProperties>
</file>