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57" r:id="rId4"/>
    <p:sldId id="266" r:id="rId5"/>
    <p:sldId id="273" r:id="rId6"/>
    <p:sldId id="270" r:id="rId7"/>
    <p:sldId id="274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09.10.2013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0218" y="221673"/>
          <a:ext cx="8520546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20546"/>
              </a:tblGrid>
              <a:tr h="47105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Устный счёт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42844" y="1142984"/>
            <a:ext cx="2032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(6 + 9) : 3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00232" y="114298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1571612"/>
            <a:ext cx="2212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(40 + 6) : 2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14546" y="157161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23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00496" y="1142984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(60 + 12) : 6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43636" y="1071546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29058" y="1500174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(40 + 10) : 2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43636" y="15001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25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71670" y="1857364"/>
            <a:ext cx="4767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Математический диктант.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/>
        </p:nvGraphicFramePr>
        <p:xfrm>
          <a:off x="0" y="4929198"/>
          <a:ext cx="9144000" cy="192880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144000"/>
              </a:tblGrid>
              <a:tr h="1928802">
                <a:tc>
                  <a:txBody>
                    <a:bodyPr/>
                    <a:lstStyle/>
                    <a:p>
                      <a:pPr algn="l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спортклубе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12 женских велосипедов, мужских – в 3 раза больше, чем женских, а детских на 20 велосипедов больше, чем мужских. Сколько детских велосипедов в спортклубе?</a:t>
                      </a:r>
                      <a:endParaRPr lang="ru-RU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285720" y="557214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2357430"/>
            <a:ext cx="5508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1). Найдите произведения чисел 11 и 4.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2786058"/>
            <a:ext cx="6528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2). Делимое 60, делитель 6. Найдите частное.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3143248"/>
            <a:ext cx="4523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3). Число 72 уменьшите в 9 раз.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571876"/>
            <a:ext cx="4713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4). Во сколько раз 80 больше 10?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4000504"/>
            <a:ext cx="5154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5). Разность 38 и 27 умножьте на 8.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4357694"/>
            <a:ext cx="5375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6). Сумму чисел 63 и 9 разделите на 8.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9" grpId="0"/>
      <p:bldP spid="40" grpId="0"/>
      <p:bldP spid="41" grpId="0"/>
      <p:bldP spid="42" grpId="0"/>
      <p:bldP spid="48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1429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2500306"/>
            <a:ext cx="89972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Смогли ли вы выполнить задание полностью? Чем отличается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выражение  75 : 5 от остальных?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0100" y="4143380"/>
            <a:ext cx="6503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3643314"/>
          <a:ext cx="8715436" cy="185738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715436"/>
              </a:tblGrid>
              <a:tr h="18573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 можно разделить 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двузначное число на однозначное, если это не табличное деление?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428860" y="1071546"/>
            <a:ext cx="52311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Найдите значения выражений.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14282" y="1785926"/>
          <a:ext cx="1409371" cy="4572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409371"/>
              </a:tblGrid>
              <a:tr h="309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15 : 5 = 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285852" y="178592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1928794" y="1785926"/>
          <a:ext cx="1474839" cy="4572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474839"/>
              </a:tblGrid>
              <a:tr h="398206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25 : 5 =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928926" y="1785926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3714744" y="1785926"/>
          <a:ext cx="1571636" cy="4572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/>
              </a:tblGrid>
              <a:tr h="309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45 : 5 = 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929190" y="178592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5500694" y="1785926"/>
          <a:ext cx="1857388" cy="4572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57388"/>
              </a:tblGrid>
              <a:tr h="309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50 : 5 = 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858016" y="1785926"/>
            <a:ext cx="492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7572396" y="1785926"/>
          <a:ext cx="1500198" cy="4572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00198"/>
              </a:tblGrid>
              <a:tr h="309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75 : 5 = 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8805446" y="178592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17" grpId="0"/>
      <p:bldP spid="20" grpId="0"/>
      <p:bldP spid="22" grpId="0"/>
      <p:bldP spid="26" grpId="0"/>
      <p:bldP spid="29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785786" y="5643578"/>
            <a:ext cx="810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ответ на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71948" y="1785926"/>
          <a:ext cx="8672052" cy="85725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672052"/>
              </a:tblGrid>
              <a:tr h="85725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Денис выполнил это задание так: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(50 + 25) : 5 = 10 + 5 = 15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18455" y="2857496"/>
          <a:ext cx="8725545" cy="8229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72554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Мишка выполнил это же задание так: 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(45 + 30) : 5 = 9 + 6 = 15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274142" y="1106129"/>
          <a:ext cx="1797924" cy="5791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797924"/>
              </a:tblGrid>
              <a:tr h="398206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75 : 5 = </a:t>
                      </a:r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14282" y="3857628"/>
            <a:ext cx="690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Какое свойство деления использовали мальчики?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2910" y="4286256"/>
            <a:ext cx="7982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Есть ли ещё способ представить число 75 в виде суммы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слагаемых,  каждое из которых делится на 5?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72330" y="4643446"/>
            <a:ext cx="62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2714612" y="5143512"/>
          <a:ext cx="3368619" cy="4572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368619"/>
              </a:tblGrid>
              <a:tr h="191729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(40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+ 35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) : 5 = 8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+ 7 = 15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4000504"/>
          <a:ext cx="9144000" cy="21431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144000"/>
              </a:tblGrid>
              <a:tr h="21431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случае,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если двузначное число не делится на однозначное сразу ( не табличное деление), то можно попытаться выполнить деление, используя правило деления суммы на число: представить делимое в виде суммы удобных для деления слагаемых.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9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928794" y="1071546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1714488"/>
          <a:ext cx="8642555" cy="1737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«Деление двузначного числа на однозначное».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214414" y="3500438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85720" y="4214818"/>
          <a:ext cx="8643998" cy="222504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развить умения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делить двузначное число на однозначное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800" b="1" i="1" dirty="0" smtClean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закрепить представление о распределительном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свойстве..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s8.rimg.info/a07a0088297ffe9971272963f103c8a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5718017" cy="2428892"/>
          </a:xfrm>
          <a:prstGeom prst="rect">
            <a:avLst/>
          </a:prstGeom>
          <a:noFill/>
        </p:spPr>
      </p:pic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00438"/>
            <a:ext cx="2727001" cy="3151204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286124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928802"/>
            <a:ext cx="3456126" cy="4238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71472" y="1071546"/>
            <a:ext cx="81900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48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3. Представьте  делимое в виде суммы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несколькими способами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Сделайте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проверку  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умножением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1040</TotalTime>
  <Words>459</Words>
  <Application>Microsoft Office PowerPoint</Application>
  <PresentationFormat>Экран (4:3)</PresentationFormat>
  <Paragraphs>74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109</cp:revision>
  <dcterms:created xsi:type="dcterms:W3CDTF">2012-11-25T18:08:26Z</dcterms:created>
  <dcterms:modified xsi:type="dcterms:W3CDTF">2013-10-09T20:05:20Z</dcterms:modified>
</cp:coreProperties>
</file>