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57" r:id="rId4"/>
    <p:sldId id="266" r:id="rId5"/>
    <p:sldId id="273" r:id="rId6"/>
    <p:sldId id="270" r:id="rId7"/>
    <p:sldId id="274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14.10.2013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60218" y="221673"/>
          <a:ext cx="8520546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20546"/>
              </a:tblGrid>
              <a:tr h="47105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Устный счёт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0" y="1142984"/>
            <a:ext cx="5155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число большее 15 в 3 раза.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1571612"/>
            <a:ext cx="52319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число большее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26 в 2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раза.</a:t>
            </a:r>
          </a:p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1928802"/>
            <a:ext cx="52319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число большее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6  раз.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2357430"/>
            <a:ext cx="529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число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меньшее 92 в 4  раза.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2714620"/>
            <a:ext cx="5142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число меньшее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72 в 6  раз.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3071810"/>
            <a:ext cx="52965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число меньшее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5  раз.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500034" y="3571876"/>
            <a:ext cx="80329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Назовите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несколько двузначных чисел, которые делятся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одновременно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8596" y="4429132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3 и 2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57620" y="4357694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5 и 3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72264" y="4286256"/>
            <a:ext cx="122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4 и 5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6" grpId="0"/>
      <p:bldP spid="29" grpId="0"/>
      <p:bldP spid="31" grpId="0"/>
      <p:bldP spid="32" grpId="0"/>
      <p:bldP spid="37" grpId="0"/>
      <p:bldP spid="38" grpId="0"/>
      <p:bldP spid="43" grpId="0"/>
      <p:bldP spid="44" grpId="0"/>
      <p:bldP spid="5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1429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14282" y="1142984"/>
          <a:ext cx="8572560" cy="14287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572560"/>
              </a:tblGrid>
              <a:tr h="1428760"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столовой на 6 столах лежат 36 ложек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42 вилки, поровну на каждом столе. 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2500306"/>
            <a:ext cx="8654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Что означают выражения, которые записал Денис?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14546" y="5857892"/>
            <a:ext cx="6503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14282" y="3071810"/>
          <a:ext cx="1254051" cy="53140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254051"/>
              </a:tblGrid>
              <a:tr h="531404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36 + 42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714480" y="3071810"/>
          <a:ext cx="1214446" cy="52863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214446"/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36 : 6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286116" y="3071810"/>
          <a:ext cx="943897" cy="52863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43897"/>
              </a:tblGrid>
              <a:tr h="528638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42 : 6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557252" y="3082413"/>
          <a:ext cx="1729260" cy="51619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729260"/>
              </a:tblGrid>
              <a:tr h="516193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(36 + 42) : 6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85720" y="4000504"/>
            <a:ext cx="7897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Придумайте вопрос к задаче, чтобы она решалась так: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(42 : 6) – (36 : 6)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720" y="2000240"/>
            <a:ext cx="842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сколько больше было вилок, чем ложек на 1 столе?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714348" y="4857760"/>
          <a:ext cx="7890387" cy="82296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890387"/>
              </a:tblGrid>
              <a:tr h="30971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Какие вопросы можно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задавать к условию задачи? Как они будут влиять на решение?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28596" y="1500174"/>
          <a:ext cx="8215370" cy="178595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8215370"/>
              </a:tblGrid>
              <a:tr h="1785950">
                <a:tc>
                  <a:txBody>
                    <a:bodyPr/>
                    <a:lstStyle/>
                    <a:p>
                      <a:pPr algn="just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библиотеке  на семи полках стоят 42 сборника сказок и 28 сборников научной фантастики,  поровну на каждой полке.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00034" y="1071546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Стр. 52 № 7 (а)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2910" y="5286388"/>
            <a:ext cx="8108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ответ на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786" y="3214686"/>
            <a:ext cx="7627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 означают выражения, которые записал Мишка?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8596" y="4286256"/>
            <a:ext cx="7012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Запишите решение задачи с последним вопросом.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76981" y="3716594"/>
          <a:ext cx="1445342" cy="457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445342"/>
              </a:tblGrid>
              <a:tr h="28021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42 + 28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857356" y="3714752"/>
          <a:ext cx="1445342" cy="457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445342"/>
              </a:tblGrid>
              <a:tr h="28021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42 : 7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500430" y="3714752"/>
          <a:ext cx="1445342" cy="457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445342"/>
              </a:tblGrid>
              <a:tr h="28021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28 : 7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5214942" y="3714752"/>
          <a:ext cx="2071702" cy="4572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71702"/>
              </a:tblGrid>
              <a:tr h="37712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(42 + 28) :7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57158" y="2500306"/>
            <a:ext cx="83733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Сколько всего сборников сказок и научной фантастики на 1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полке?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214282" y="5214950"/>
          <a:ext cx="8318090" cy="11887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318090"/>
              </a:tblGrid>
              <a:tr h="1179871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 условию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можно задавать вопросы на разностное сравнение (чего больше, чего меньше?), на определение общего количества ( суммы) и т. д.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14" grpId="0"/>
      <p:bldP spid="15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928794" y="1071546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1714488"/>
          <a:ext cx="8642555" cy="11887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«Решение задач».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214414" y="3357562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285720" y="4000504"/>
          <a:ext cx="8643998" cy="186975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развивать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умения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пользоваться арифметическими 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действиями при решении задач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800" b="1" i="1" dirty="0" smtClean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Развивать вычислительные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навыки.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s8.rimg.info/a07a0088297ffe9971272963f103c8a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5718017" cy="2428892"/>
          </a:xfrm>
          <a:prstGeom prst="rect">
            <a:avLst/>
          </a:prstGeom>
          <a:noFill/>
        </p:spPr>
      </p:pic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500438"/>
            <a:ext cx="2727001" cy="3151204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286124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928802"/>
            <a:ext cx="3456126" cy="4238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71472" y="1071546"/>
            <a:ext cx="5866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52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6. Выполните действия.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1714488"/>
            <a:ext cx="4823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7 дм 3 см – 2 дм 8 см + 5 дм 4 см =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596" y="2071678"/>
            <a:ext cx="4491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6 м 4 дм + 1 м 7 дм – 3 м 9 дм =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2500306"/>
            <a:ext cx="3785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9 дм 8 см – 2 дм 4 см ‧ 4 =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2928934"/>
            <a:ext cx="2739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 дм ² · + 100 см² =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357158" y="3214686"/>
            <a:ext cx="8072494" cy="2942229"/>
            <a:chOff x="500034" y="2714620"/>
            <a:chExt cx="8072494" cy="2942229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500034" y="4000504"/>
              <a:ext cx="7143800" cy="15001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0800000" flipV="1">
              <a:off x="857224" y="3357562"/>
              <a:ext cx="7715304" cy="192882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Овал 23"/>
            <p:cNvSpPr/>
            <p:nvPr/>
          </p:nvSpPr>
          <p:spPr>
            <a:xfrm>
              <a:off x="1214414" y="4071942"/>
              <a:ext cx="142876" cy="14287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 flipV="1">
              <a:off x="1285852" y="5072074"/>
              <a:ext cx="142876" cy="14287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 flipH="1" flipV="1">
              <a:off x="3428992" y="4500570"/>
              <a:ext cx="214314" cy="214314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6858016" y="5286388"/>
              <a:ext cx="142876" cy="14287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 flipH="1">
              <a:off x="8001024" y="3429000"/>
              <a:ext cx="214314" cy="161924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85852" y="3571876"/>
              <a:ext cx="4812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i="1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57290" y="5072074"/>
              <a:ext cx="4587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i="1" dirty="0" smtClean="0"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86116" y="4714884"/>
              <a:ext cx="4635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i="1" dirty="0" smtClean="0">
                  <a:latin typeface="Times New Roman" pitchFamily="18" charset="0"/>
                  <a:cs typeface="Times New Roman" pitchFamily="18" charset="0"/>
                </a:rPr>
                <a:t>К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858148" y="2714620"/>
              <a:ext cx="4587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i="1" dirty="0" smtClean="0"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000892" y="4572008"/>
              <a:ext cx="4812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i="1" dirty="0" smtClean="0"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85720" y="3286124"/>
            <a:ext cx="708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Сколько здесь отрезков, лучей, углов. Назовите их.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  <p:bldP spid="17" grpId="0"/>
      <p:bldP spid="8" grpId="0"/>
      <p:bldP spid="9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1057</TotalTime>
  <Words>452</Words>
  <Application>Microsoft Office PowerPoint</Application>
  <PresentationFormat>Экран (4:3)</PresentationFormat>
  <Paragraphs>71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110</cp:revision>
  <dcterms:created xsi:type="dcterms:W3CDTF">2012-11-25T18:08:26Z</dcterms:created>
  <dcterms:modified xsi:type="dcterms:W3CDTF">2013-10-14T20:03:28Z</dcterms:modified>
</cp:coreProperties>
</file>